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2" r:id="rId7"/>
    <p:sldId id="283" r:id="rId8"/>
    <p:sldId id="284" r:id="rId9"/>
    <p:sldId id="278" r:id="rId10"/>
    <p:sldId id="280" r:id="rId11"/>
    <p:sldId id="272" r:id="rId12"/>
    <p:sldId id="274" r:id="rId13"/>
    <p:sldId id="273" r:id="rId14"/>
    <p:sldId id="267" r:id="rId15"/>
    <p:sldId id="271" r:id="rId16"/>
    <p:sldId id="281" r:id="rId17"/>
    <p:sldId id="282" r:id="rId18"/>
    <p:sldId id="268" r:id="rId19"/>
    <p:sldId id="269" r:id="rId20"/>
    <p:sldId id="275" r:id="rId21"/>
    <p:sldId id="276" r:id="rId22"/>
    <p:sldId id="277" r:id="rId23"/>
    <p:sldId id="26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74" d="100"/>
          <a:sy n="74" d="100"/>
        </p:scale>
        <p:origin x="564" y="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3312"/>
        <c:axId val="308792528"/>
      </c:lineChart>
      <c:catAx>
        <c:axId val="308793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52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9252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3312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2920"/>
        <c:axId val="308786648"/>
      </c:lineChart>
      <c:catAx>
        <c:axId val="308792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8664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8664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920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9.png>
</file>

<file path=ppt/media/image4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19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4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4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microsoft.com/office/2007/relationships/hdphoto" Target="../media/hdphoto10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56.png"/><Relationship Id="rId4" Type="http://schemas.openxmlformats.org/officeDocument/2006/relationships/image" Target="../media/image53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1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24.jpe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18" Type="http://schemas.microsoft.com/office/2007/relationships/hdphoto" Target="../media/hdphoto7.wdp"/><Relationship Id="rId26" Type="http://schemas.openxmlformats.org/officeDocument/2006/relationships/image" Target="../media/image32.png"/><Relationship Id="rId3" Type="http://schemas.openxmlformats.org/officeDocument/2006/relationships/image" Target="../media/image14.png"/><Relationship Id="rId21" Type="http://schemas.microsoft.com/office/2007/relationships/hdphoto" Target="../media/hdphoto8.wdp"/><Relationship Id="rId7" Type="http://schemas.openxmlformats.org/officeDocument/2006/relationships/image" Target="../media/image26.png"/><Relationship Id="rId12" Type="http://schemas.microsoft.com/office/2007/relationships/hdphoto" Target="../media/hdphoto4.wdp"/><Relationship Id="rId17" Type="http://schemas.openxmlformats.org/officeDocument/2006/relationships/image" Target="../media/image28.pn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20" Type="http://schemas.openxmlformats.org/officeDocument/2006/relationships/image" Target="../media/image30.png"/><Relationship Id="rId29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23.png"/><Relationship Id="rId24" Type="http://schemas.openxmlformats.org/officeDocument/2006/relationships/image" Target="../media/image20.png"/><Relationship Id="rId5" Type="http://schemas.openxmlformats.org/officeDocument/2006/relationships/image" Target="../media/image25.png"/><Relationship Id="rId15" Type="http://schemas.openxmlformats.org/officeDocument/2006/relationships/image" Target="../media/image24.jpeg"/><Relationship Id="rId23" Type="http://schemas.microsoft.com/office/2007/relationships/hdphoto" Target="../media/hdphoto9.wdp"/><Relationship Id="rId28" Type="http://schemas.openxmlformats.org/officeDocument/2006/relationships/image" Target="../media/image34.png"/><Relationship Id="rId10" Type="http://schemas.microsoft.com/office/2007/relationships/hdphoto" Target="../media/hdphoto3.wdp"/><Relationship Id="rId19" Type="http://schemas.openxmlformats.org/officeDocument/2006/relationships/image" Target="../media/image29.png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microsoft.com/office/2007/relationships/hdphoto" Target="../media/hdphoto2.wdp"/><Relationship Id="rId22" Type="http://schemas.openxmlformats.org/officeDocument/2006/relationships/image" Target="../media/image31.png"/><Relationship Id="rId27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xmlns="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xmlns="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xmlns="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xmlns="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xmlns="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xmlns="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xmlns="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xmlns="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xmlns="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xmlns="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xmlns="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xmlns="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xmlns="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xmlns="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xmlns="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xmlns="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xmlns="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xmlns="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xmlns="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xmlns="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xmlns="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xmlns="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xmlns="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xmlns="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xmlns="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xmlns="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xmlns="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xmlns="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xmlns="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xmlns="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xmlns="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xmlns="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xmlns="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xmlns="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xmlns="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xmlns="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xmlns="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xmlns="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xmlns="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xmlns="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xmlns="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0" y="351280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519" y="1018123"/>
            <a:ext cx="7944959" cy="5068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xmlns="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xmlns="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xmlns="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xmlns="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227684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xmlns="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3737962" y="5205907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xmlns="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3880689" y="48854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xmlns="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3910759" y="5191607"/>
            <a:ext cx="242864" cy="314618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xmlns="" id="{6BE42977-460B-49B1-A568-473157D8E31B}"/>
              </a:ext>
            </a:extLst>
          </p:cNvPr>
          <p:cNvCxnSpPr>
            <a:cxnSpLocks/>
          </p:cNvCxnSpPr>
          <p:nvPr/>
        </p:nvCxnSpPr>
        <p:spPr>
          <a:xfrm flipV="1">
            <a:off x="7918624" y="5191608"/>
            <a:ext cx="4387320" cy="8545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992" y="3955740"/>
            <a:ext cx="3912546" cy="226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xmlns="" id="{A89CB243-9847-4BD6-9EE3-06F63254DFD3}"/>
              </a:ext>
            </a:extLst>
          </p:cNvPr>
          <p:cNvGrpSpPr/>
          <p:nvPr/>
        </p:nvGrpSpPr>
        <p:grpSpPr>
          <a:xfrm>
            <a:off x="8202812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xmlns="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xmlns="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xmlns="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xmlns="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xmlns="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xmlns="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xmlns="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xmlns="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xmlns="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xmlns="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xmlns="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xmlns="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xmlns="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xmlns="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xmlns="" id="{AF929CB3-C557-4E4D-A764-0B5B3BE43DA5}"/>
              </a:ext>
            </a:extLst>
          </p:cNvPr>
          <p:cNvGrpSpPr/>
          <p:nvPr/>
        </p:nvGrpSpPr>
        <p:grpSpPr>
          <a:xfrm>
            <a:off x="6306631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xmlns="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xmlns="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xmlns="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xmlns="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xmlns="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7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9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xmlns="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xmlns="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xmlns="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xmlns="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xmlns="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xmlns="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xmlns="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xmlns="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xmlns="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xmlns="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xmlns="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xmlns="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xmlns="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xmlns="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xmlns="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xmlns="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xmlns="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xmlns="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xmlns="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xmlns="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xmlns="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xmlns="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xmlns="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xmlns="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xmlns="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xmlns="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xmlns="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xmlns="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xmlns="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xmlns="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xmlns="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669FB0C9-8E95-4877-8A14-52A1FCB44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13" y="1516007"/>
            <a:ext cx="9751779" cy="4592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5457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xmlns="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xmlns="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xmlns="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xmlns="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xmlns="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xmlns="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xmlns="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xmlns="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xmlns="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xmlns="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xmlns="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xmlns="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xmlns="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xmlns="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xmlns="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xmlns="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xmlns="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xmlns="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xmlns="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xmlns="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xmlns="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xmlns="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xmlns="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xmlns="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xmlns="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xmlns="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xmlns="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xmlns="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xmlns="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xmlns="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xmlns="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xmlns="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xmlns="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xmlns="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xmlns="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xmlns="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xmlns="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xmlns="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xmlns="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xmlns="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xmlns="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xmlns="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xmlns="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xmlns="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xmlns="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xmlns="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xmlns="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xmlns="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xmlns="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xmlns="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xmlns="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xmlns="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xmlns="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xmlns="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xmlns="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xmlns="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xmlns="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xmlns="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xmlns="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xmlns="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xmlns="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xmlns="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xmlns="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xmlns="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xmlns="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xmlns="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xmlns="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xmlns="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xmlns="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xmlns="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xmlns="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xmlns="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xmlns="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xmlns="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xmlns="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xmlns="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xmlns="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xmlns="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xmlns="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xmlns="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xmlns="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xmlns="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xmlns="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xmlns="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xmlns="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xmlns="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xmlns="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xmlns="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xmlns="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xmlns="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xmlns="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xmlns="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xmlns="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xmlns="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xmlns="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1846767"/>
            <a:chOff x="6347246" y="3883892"/>
            <a:chExt cx="2075988" cy="1846767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xmlns="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265376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xmlns="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xmlns="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xmlns="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xmlns="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xmlns="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xmlns="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xmlns="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xmlns="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xmlns="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xmlns="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xmlns="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xmlns="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xmlns="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xmlns="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xmlns="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xmlns="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5923283" cy="3104136"/>
            <a:chOff x="960581" y="3748370"/>
            <a:chExt cx="5923283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xmlns="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5923283" cy="236761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xmlns="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xmlns="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xmlns="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xmlns="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xmlns="" id="{4C34B0E4-BA60-4478-A368-72FB181809F9}"/>
                </a:ext>
              </a:extLst>
            </p:cNvPr>
            <p:cNvGrpSpPr/>
            <p:nvPr/>
          </p:nvGrpSpPr>
          <p:grpSpPr>
            <a:xfrm>
              <a:off x="1905447" y="3828666"/>
              <a:ext cx="1257388" cy="723565"/>
              <a:chOff x="4221322" y="2499463"/>
              <a:chExt cx="1809401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xmlns="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30581" y="2499463"/>
                <a:ext cx="1600142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xmlns="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21322" y="2750462"/>
                <a:ext cx="1024288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xmlns="" id="{041C8A63-CA4F-4FBB-86AB-516A4AACEE22}"/>
                </a:ext>
              </a:extLst>
            </p:cNvPr>
            <p:cNvSpPr txBox="1"/>
            <p:nvPr/>
          </p:nvSpPr>
          <p:spPr>
            <a:xfrm>
              <a:off x="2873971" y="4314310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xmlns="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xmlns="" id="{06BA89BF-EDB6-42FE-AA0F-38E7ABCB19CA}"/>
                </a:ext>
              </a:extLst>
            </p:cNvPr>
            <p:cNvSpPr txBox="1"/>
            <p:nvPr/>
          </p:nvSpPr>
          <p:spPr>
            <a:xfrm>
              <a:off x="3124364" y="4031575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xmlns="" id="{FC181689-E571-4175-9F99-A7FDAB9A2807}"/>
              </a:ext>
            </a:extLst>
          </p:cNvPr>
          <p:cNvGrpSpPr/>
          <p:nvPr/>
        </p:nvGrpSpPr>
        <p:grpSpPr>
          <a:xfrm>
            <a:off x="5550857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xmlns="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xmlns="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xmlns="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xmlns="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xmlns="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xmlns="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xmlns="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xmlns="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xmlns="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xmlns="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xmlns="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xmlns="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xmlns="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xmlns="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xmlns="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xmlns="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xmlns="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xmlns="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xmlns="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1266439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xmlns="" id="{17AE9AFB-4D69-4F80-82E0-A6401201E791}"/>
              </a:ext>
            </a:extLst>
          </p:cNvPr>
          <p:cNvCxnSpPr>
            <a:cxnSpLocks/>
          </p:cNvCxnSpPr>
          <p:nvPr/>
        </p:nvCxnSpPr>
        <p:spPr>
          <a:xfrm>
            <a:off x="4567812" y="2335103"/>
            <a:ext cx="983045" cy="1018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xmlns="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9301111" y="2351493"/>
            <a:ext cx="821051" cy="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xmlns="" id="{575E8FC2-BBB0-459C-875E-F36E5BF48623}"/>
              </a:ext>
            </a:extLst>
          </p:cNvPr>
          <p:cNvGrpSpPr/>
          <p:nvPr/>
        </p:nvGrpSpPr>
        <p:grpSpPr>
          <a:xfrm>
            <a:off x="9562960" y="1788668"/>
            <a:ext cx="1742785" cy="1113232"/>
            <a:chOff x="5844500" y="1107466"/>
            <a:chExt cx="1742785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xmlns="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xmlns="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xmlns="" id="{779AA7DC-9E1C-4359-BACB-2D1784C224DF}"/>
              </a:ext>
            </a:extLst>
          </p:cNvPr>
          <p:cNvCxnSpPr>
            <a:cxnSpLocks/>
          </p:cNvCxnSpPr>
          <p:nvPr/>
        </p:nvCxnSpPr>
        <p:spPr>
          <a:xfrm flipV="1">
            <a:off x="10381469" y="2696401"/>
            <a:ext cx="0" cy="126403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Agrupar 96">
            <a:extLst>
              <a:ext uri="{FF2B5EF4-FFF2-40B4-BE49-F238E27FC236}">
                <a16:creationId xmlns:a16="http://schemas.microsoft.com/office/drawing/2014/main" xmlns="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xmlns="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xmlns="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xmlns="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xmlns="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xmlns="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xmlns="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xmlns="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xmlns="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xmlns="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xmlns="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xmlns="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xmlns="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xmlns="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xmlns="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xmlns="" id="{B9043579-7D97-4394-91F7-26B2A08C1DB6}"/>
              </a:ext>
            </a:extLst>
          </p:cNvPr>
          <p:cNvGrpSpPr/>
          <p:nvPr/>
        </p:nvGrpSpPr>
        <p:grpSpPr>
          <a:xfrm>
            <a:off x="807336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xmlns="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xmlns="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xmlns="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xmlns="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xmlns="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xmlns="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xmlns="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xmlns="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xmlns="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xmlns="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xmlns="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xmlns="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xmlns="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xmlns="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888235"/>
              </p:ext>
            </p:extLst>
          </p:nvPr>
        </p:nvGraphicFramePr>
        <p:xfrm>
          <a:off x="1759975" y="1249843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xmlns="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xmlns="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xmlns="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Requisitos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xmlns="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xmlns="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xmlns="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651</Words>
  <Application>Microsoft Office PowerPoint</Application>
  <PresentationFormat>Widescreen</PresentationFormat>
  <Paragraphs>303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Conta da Microsoft</cp:lastModifiedBy>
  <cp:revision>85</cp:revision>
  <dcterms:created xsi:type="dcterms:W3CDTF">2021-04-19T23:05:58Z</dcterms:created>
  <dcterms:modified xsi:type="dcterms:W3CDTF">2021-04-23T04:43:13Z</dcterms:modified>
</cp:coreProperties>
</file>

<file path=docProps/thumbnail.jpeg>
</file>